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1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4CD"/>
    <a:srgbClr val="029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D6F8C-A9EA-D41B-7B26-3BFC544E6DE8}" v="1" dt="2024-01-19T15:08:53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Elertson" userId="S::paul.elertson@tradepress.com::c2c3d753-d9fa-4db4-9084-e3588893068f" providerId="AD" clId="Web-{EB8D6F8C-A9EA-D41B-7B26-3BFC544E6DE8}"/>
    <pc:docChg chg="addSld">
      <pc:chgData name="Paul Elertson" userId="S::paul.elertson@tradepress.com::c2c3d753-d9fa-4db4-9084-e3588893068f" providerId="AD" clId="Web-{EB8D6F8C-A9EA-D41B-7B26-3BFC544E6DE8}" dt="2024-01-19T15:08:53.837" v="0"/>
      <pc:docMkLst>
        <pc:docMk/>
      </pc:docMkLst>
      <pc:sldChg chg="new">
        <pc:chgData name="Paul Elertson" userId="S::paul.elertson@tradepress.com::c2c3d753-d9fa-4db4-9084-e3588893068f" providerId="AD" clId="Web-{EB8D6F8C-A9EA-D41B-7B26-3BFC544E6DE8}" dt="2024-01-19T15:08:53.837" v="0"/>
        <pc:sldMkLst>
          <pc:docMk/>
          <pc:sldMk cId="3779883856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D987-53F2-3FEB-6870-1563F7064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3BA03-70AD-4FAF-61AA-D34C1E149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BDB69-4BA0-5055-46C4-D106A451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D830D-C765-3114-37FA-FCC3CC52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072C2-FDA3-89D3-03C7-331ADB26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2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686F-A78D-261F-06D4-C106A713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E1880-87EB-D8EA-A37D-BFA79929D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67B2C-F800-F7E9-4C3B-072D7ECA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4375B-1D0F-BFF2-29C2-8AC4C072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C6FE0-DAFC-2F9F-0AC9-3D365877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9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18C5A-8827-5B12-46D4-DEAFB74CB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54C89-4A7A-74E8-1BE0-D03E63FDD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627A6-5E6D-0BC6-0E7D-A9C0FE54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C5BA4-418B-B146-056B-21D7ADF6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631D1-25BF-27CA-6C02-3F7AB828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CB70-74E6-FCD8-0B5A-9CEE181F3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34B8F-084E-2B0E-DB02-A7D365909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C8259-A1F8-2F2D-50E4-55F65D39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93604-9FC3-2596-9E44-46CAB715A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29FF9-D862-05FF-B0B8-1DBB641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17C7-4677-CFC0-F2D3-8312C2F3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2C3DD-B437-FDF9-D6F4-7D7CFC71F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A9B0A-4040-8020-EEDA-E9F01682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97174-19CF-6D08-7440-4E2ECFC5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939CF-936B-78EC-3D7D-9A4F9E60B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8FED-4E43-9DD2-12F7-732BF7D8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AC45-A37E-37EA-B274-87C807D46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A48FE-19D5-9271-30E5-48EA641FB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C41AC-4901-2F8E-A755-B0B2C5FA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5F90C-493E-48B4-3278-FB525F22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8EC1F-0324-B224-5498-591BF80E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DFFA1-432F-F751-7091-E3729F091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6E49F-BBAA-88CD-5670-A814A626E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AB84E-AA9C-CB84-AF8D-1D86230EB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7A1F8-A116-4C13-375A-0DCCC4905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C534F2-43B3-CDDE-84DB-0EC6C4672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CA42C-E6D3-0E0D-C3BC-9BF2839A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157DE9-C693-1F33-7C28-EE4B5CB3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5C98C-69D9-9826-FD22-86A4E4859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C3423-F6C7-5EF4-0DAA-E83E39EB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C5C68C-C895-CB5F-F634-042FA82F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1E7A5-9EAA-412D-E4E0-AA818BB84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EA7A4-B1AE-8A3A-6CBF-7ADC101D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3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99D87-528B-C932-033A-304F8602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94DC6-89B9-DB75-DED7-7CCD5910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1D8C9-28E7-351A-0EB9-16FD4DB9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7795-7C09-1A0E-3F41-740DF35C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38A9-ECC9-D8BD-197E-ADEF4321E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BB85D-55FB-CEF1-D33A-A031D2969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02C53-A42A-C5BC-8DAD-C446A3B9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563F-7243-5C9C-28A1-FC84164F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71653-E9C6-19AB-7D1D-B70EC88C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D14D0-5F52-DF1D-AA5F-BA86D491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13165-4195-390A-D2A6-0DE1ABC9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1ACD7-4749-5727-114F-E1950AF32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4997D-438B-FB7B-1109-0530D45A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E1F84-C021-9EBD-4FD7-C467B4DD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B80B8-D538-7D7C-EBB9-6CC92C25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B04649-AEDA-B8A6-697F-4B60B7CA3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64288-568D-6098-26A2-5AF71D6FA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02FC8-F290-3F37-62FE-E934446B5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84748-7A30-B44E-83F3-6545D3C0EFB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A0DC3-5C18-7BBA-E09E-4810C6852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15DD6-93B0-FFDF-39B5-52671B66D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349D-4078-9D47-B4CA-2A211853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383207C7-0549-4C5D-7271-C5632258F39E}"/>
              </a:ext>
            </a:extLst>
          </p:cNvPr>
          <p:cNvSpPr txBox="1"/>
          <p:nvPr/>
        </p:nvSpPr>
        <p:spPr>
          <a:xfrm>
            <a:off x="828805" y="2408751"/>
            <a:ext cx="10534389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29A71"/>
                </a:solidFill>
                <a:effectLst/>
                <a:uLnTx/>
                <a:uFillTx/>
                <a:latin typeface="Poppins Medium Bold"/>
                <a:ea typeface="+mn-ea"/>
                <a:cs typeface="+mn-cs"/>
              </a:rPr>
              <a:t>Session Title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29A71"/>
              </a:solidFill>
              <a:effectLst/>
              <a:uLnTx/>
              <a:uFillTx/>
              <a:latin typeface="Poppins Medium Bold"/>
              <a:ea typeface="+mn-ea"/>
              <a:cs typeface="+mn-cs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F14F0625-177F-AD97-1F93-0EA34D9FC247}"/>
              </a:ext>
            </a:extLst>
          </p:cNvPr>
          <p:cNvSpPr txBox="1"/>
          <p:nvPr/>
        </p:nvSpPr>
        <p:spPr>
          <a:xfrm>
            <a:off x="828805" y="3762968"/>
            <a:ext cx="10221238" cy="11810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1A4CD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Speaker Name</a:t>
            </a:r>
          </a:p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61A4CD"/>
                </a:solidFill>
                <a:latin typeface="Poppins Light"/>
              </a:rPr>
              <a:t>Speaker Job Title </a:t>
            </a:r>
          </a:p>
          <a:p>
            <a:pPr marL="0" marR="0" lvl="0" indent="0" algn="ctr" defTabSz="914400" rtl="0" eaLnBrk="1" fontAlgn="auto" latinLnBrk="0" hangingPunct="1">
              <a:lnSpc>
                <a:spcPts val="2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1A4CD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Speaker Company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61A4CD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30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AE32D1-5E7F-BB44-8C7C-08AEC798BC8D}"/>
              </a:ext>
            </a:extLst>
          </p:cNvPr>
          <p:cNvSpPr txBox="1">
            <a:spLocks/>
          </p:cNvSpPr>
          <p:nvPr/>
        </p:nvSpPr>
        <p:spPr>
          <a:xfrm>
            <a:off x="653223" y="2121397"/>
            <a:ext cx="10290411" cy="42571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dirty="0">
                <a:latin typeface="Calibri"/>
              </a:rPr>
              <a:t>Please add the learning objectives you submitted at the beginning of your presentation.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1.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4.</a:t>
            </a:r>
            <a:endParaRPr lang="en-US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E781A64-2A96-8596-2CC0-A8807706172D}"/>
              </a:ext>
            </a:extLst>
          </p:cNvPr>
          <p:cNvSpPr txBox="1">
            <a:spLocks/>
          </p:cNvSpPr>
          <p:nvPr/>
        </p:nvSpPr>
        <p:spPr>
          <a:xfrm>
            <a:off x="1793663" y="1193432"/>
            <a:ext cx="8009530" cy="7488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Learning Objectives </a:t>
            </a:r>
          </a:p>
        </p:txBody>
      </p:sp>
    </p:spTree>
    <p:extLst>
      <p:ext uri="{BB962C8B-B14F-4D97-AF65-F5344CB8AC3E}">
        <p14:creationId xmlns:p14="http://schemas.microsoft.com/office/powerpoint/2010/main" val="318631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2F25C3-4C4E-F650-5BFC-2A91329D6435}"/>
              </a:ext>
            </a:extLst>
          </p:cNvPr>
          <p:cNvSpPr txBox="1"/>
          <p:nvPr/>
        </p:nvSpPr>
        <p:spPr>
          <a:xfrm>
            <a:off x="3231676" y="842166"/>
            <a:ext cx="5728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Disclaimer Slide</a:t>
            </a:r>
            <a:endParaRPr lang="en-US" sz="40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E4D72E0-8E98-06CA-28D6-01A1AB9521C2}"/>
              </a:ext>
            </a:extLst>
          </p:cNvPr>
          <p:cNvSpPr txBox="1">
            <a:spLocks/>
          </p:cNvSpPr>
          <p:nvPr/>
        </p:nvSpPr>
        <p:spPr>
          <a:xfrm>
            <a:off x="628650" y="1550052"/>
            <a:ext cx="10934700" cy="37578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Today’s presenter is currently employed by </a:t>
            </a:r>
            <a:r>
              <a:rPr lang="en-US" dirty="0">
                <a:highlight>
                  <a:srgbClr val="FFFF00"/>
                </a:highlight>
              </a:rPr>
              <a:t>XYZ Company</a:t>
            </a:r>
            <a:r>
              <a:rPr lang="en-US" dirty="0"/>
              <a:t>, which manufactures some of the technology referenced in this presentation.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highlight>
                  <a:srgbClr val="FFFF00"/>
                </a:highlight>
              </a:rPr>
              <a:t>(DELETE IF NOT EMPLOYEED BY MANUFACTURER)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2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243F-C0B0-937D-FAFA-5CC8EA4D2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4CF6D-4A68-16CB-E035-AF480ADCC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5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041D-FFAA-3D6F-9DBB-2625D1AC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821B9-3DDE-84B9-8707-88E8F1E1A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8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F7271F-28C8-F38B-B7BB-2B1716A0F56A}"/>
              </a:ext>
            </a:extLst>
          </p:cNvPr>
          <p:cNvSpPr txBox="1"/>
          <p:nvPr/>
        </p:nvSpPr>
        <p:spPr>
          <a:xfrm>
            <a:off x="2874693" y="1997839"/>
            <a:ext cx="64426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0" i="0" dirty="0">
                <a:solidFill>
                  <a:srgbClr val="131313"/>
                </a:solidFill>
                <a:effectLst/>
              </a:rPr>
              <a:t>Thank you for completing a session survey!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5996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F35DD5324D4A41901A2FEA80E47C62" ma:contentTypeVersion="18" ma:contentTypeDescription="Create a new document." ma:contentTypeScope="" ma:versionID="55d0467c861cde56d911370c7b78a1b8">
  <xsd:schema xmlns:xsd="http://www.w3.org/2001/XMLSchema" xmlns:xs="http://www.w3.org/2001/XMLSchema" xmlns:p="http://schemas.microsoft.com/office/2006/metadata/properties" xmlns:ns2="1423834f-7fc7-4ce8-99ea-47728d323b72" xmlns:ns3="0dda687d-dc03-44fc-a2a0-371c9d90a821" targetNamespace="http://schemas.microsoft.com/office/2006/metadata/properties" ma:root="true" ma:fieldsID="12817096058a60be5ebfa67fb31a59c7" ns2:_="" ns3:_="">
    <xsd:import namespace="1423834f-7fc7-4ce8-99ea-47728d323b72"/>
    <xsd:import namespace="0dda687d-dc03-44fc-a2a0-371c9d90a8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3834f-7fc7-4ce8-99ea-47728d323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da1ff4c-b053-4e9e-95de-6598dd1f88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a687d-dc03-44fc-a2a0-371c9d90a8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a6b69f4-e4af-45fe-b862-5b3023de3ec1}" ma:internalName="TaxCatchAll" ma:showField="CatchAllData" ma:web="0dda687d-dc03-44fc-a2a0-371c9d90a8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23834f-7fc7-4ce8-99ea-47728d323b72">
      <Terms xmlns="http://schemas.microsoft.com/office/infopath/2007/PartnerControls"/>
    </lcf76f155ced4ddcb4097134ff3c332f>
    <TaxCatchAll xmlns="0dda687d-dc03-44fc-a2a0-371c9d90a82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E9834F-726D-4E79-9C5E-8DBB47C75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23834f-7fc7-4ce8-99ea-47728d323b72"/>
    <ds:schemaRef ds:uri="0dda687d-dc03-44fc-a2a0-371c9d90a8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C1AE9D-CD6C-46D9-98EE-71B8160E4B88}">
  <ds:schemaRefs>
    <ds:schemaRef ds:uri="http://schemas.microsoft.com/office/2006/metadata/properties"/>
    <ds:schemaRef ds:uri="http://schemas.microsoft.com/office/infopath/2007/PartnerControls"/>
    <ds:schemaRef ds:uri="1423834f-7fc7-4ce8-99ea-47728d323b72"/>
    <ds:schemaRef ds:uri="0dda687d-dc03-44fc-a2a0-371c9d90a821"/>
  </ds:schemaRefs>
</ds:datastoreItem>
</file>

<file path=customXml/itemProps3.xml><?xml version="1.0" encoding="utf-8"?>
<ds:datastoreItem xmlns:ds="http://schemas.openxmlformats.org/officeDocument/2006/customXml" ds:itemID="{6DF6AB84-3DAA-4F7A-9A5D-15E74B23E4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Mafia Yang</dc:creator>
  <cp:lastModifiedBy>Paul Elertson</cp:lastModifiedBy>
  <cp:revision>13</cp:revision>
  <dcterms:created xsi:type="dcterms:W3CDTF">2023-12-06T19:25:07Z</dcterms:created>
  <dcterms:modified xsi:type="dcterms:W3CDTF">2024-01-19T15:08:53Z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0x010100A8F35DD5324D4A41901A2FEA80E47C62</vt:lpwstr>
  </property>
  <property fmtid="{D5CDD505-2E9C-101B-9397-08002B2CF9AE}" pid="3" name="MediaServiceImageTags">
    <vt:lpwstr/>
  </property>
</Properties>
</file>